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73" r:id="rId11"/>
    <p:sldId id="266" r:id="rId12"/>
    <p:sldId id="275" r:id="rId13"/>
    <p:sldId id="276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6"/>
    <p:restoredTop sz="94613"/>
  </p:normalViewPr>
  <p:slideViewPr>
    <p:cSldViewPr snapToGrid="0" snapToObjects="1">
      <p:cViewPr varScale="1">
        <p:scale>
          <a:sx n="91" d="100"/>
          <a:sy n="91" d="100"/>
        </p:scale>
        <p:origin x="1650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sten Bieleveld" userId="22f0b6d3d6060922" providerId="LiveId" clId="{FC7EAC2F-557E-40E2-92E9-F54D5B9B8E10}"/>
    <pc:docChg chg="modSld">
      <pc:chgData name="Kirsten Bieleveld" userId="22f0b6d3d6060922" providerId="LiveId" clId="{FC7EAC2F-557E-40E2-92E9-F54D5B9B8E10}" dt="2017-11-28T14:35:38.536" v="19" actId="20577"/>
      <pc:docMkLst>
        <pc:docMk/>
      </pc:docMkLst>
      <pc:sldChg chg="modSp">
        <pc:chgData name="Kirsten Bieleveld" userId="22f0b6d3d6060922" providerId="LiveId" clId="{FC7EAC2F-557E-40E2-92E9-F54D5B9B8E10}" dt="2017-11-28T14:35:38.536" v="19" actId="20577"/>
        <pc:sldMkLst>
          <pc:docMk/>
          <pc:sldMk cId="1980027905" sldId="258"/>
        </pc:sldMkLst>
        <pc:spChg chg="mod">
          <ac:chgData name="Kirsten Bieleveld" userId="22f0b6d3d6060922" providerId="LiveId" clId="{FC7EAC2F-557E-40E2-92E9-F54D5B9B8E10}" dt="2017-11-28T14:35:38.536" v="19" actId="20577"/>
          <ac:spMkLst>
            <pc:docMk/>
            <pc:sldMk cId="1980027905" sldId="258"/>
            <ac:spMk id="17" creationId="{00000000-0000-0000-0000-000000000000}"/>
          </ac:spMkLst>
        </pc:spChg>
      </pc:sldChg>
    </pc:docChg>
  </pc:docChgLst>
  <pc:docChgLst>
    <pc:chgData name="Kirsten Bieleveld" userId="22f0b6d3d6060922" providerId="LiveId" clId="{7303A65E-D426-4980-845F-05D0A9ECAB85}"/>
    <pc:docChg chg="undo custSel modSld">
      <pc:chgData name="Kirsten Bieleveld" userId="22f0b6d3d6060922" providerId="LiveId" clId="{7303A65E-D426-4980-845F-05D0A9ECAB85}" dt="2017-11-28T14:07:47.061" v="837" actId="20577"/>
      <pc:docMkLst>
        <pc:docMk/>
      </pc:docMkLst>
      <pc:sldChg chg="modSp">
        <pc:chgData name="Kirsten Bieleveld" userId="22f0b6d3d6060922" providerId="LiveId" clId="{7303A65E-D426-4980-845F-05D0A9ECAB85}" dt="2017-11-28T13:55:28.154" v="78" actId="20577"/>
        <pc:sldMkLst>
          <pc:docMk/>
          <pc:sldMk cId="747963850" sldId="256"/>
        </pc:sldMkLst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747963850" sldId="256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747963850" sldId="256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28.154" v="78" actId="20577"/>
          <ac:spMkLst>
            <pc:docMk/>
            <pc:sldMk cId="747963850" sldId="256"/>
            <ac:spMk id="11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6:33.300" v="228" actId="20577"/>
        <pc:sldMkLst>
          <pc:docMk/>
          <pc:sldMk cId="630046134" sldId="257"/>
        </pc:sldMkLst>
        <pc:spChg chg="mod">
          <ac:chgData name="Kirsten Bieleveld" userId="22f0b6d3d6060922" providerId="LiveId" clId="{7303A65E-D426-4980-845F-05D0A9ECAB85}" dt="2017-11-28T13:56:25.846" v="224" actId="20577"/>
          <ac:spMkLst>
            <pc:docMk/>
            <pc:sldMk cId="630046134" sldId="257"/>
            <ac:spMk id="11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6:33.300" v="228" actId="20577"/>
          <ac:spMkLst>
            <pc:docMk/>
            <pc:sldMk cId="630046134" sldId="257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630046134" sldId="257"/>
            <ac:spMk id="1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30046134" sldId="257"/>
            <ac:spMk id="1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8:15.280" v="368" actId="20577"/>
        <pc:sldMkLst>
          <pc:docMk/>
          <pc:sldMk cId="1980027905" sldId="258"/>
        </pc:sldMkLst>
        <pc:spChg chg="mod">
          <ac:chgData name="Kirsten Bieleveld" userId="22f0b6d3d6060922" providerId="LiveId" clId="{7303A65E-D426-4980-845F-05D0A9ECAB85}" dt="2017-11-28T13:56:51.096" v="239" actId="20577"/>
          <ac:spMkLst>
            <pc:docMk/>
            <pc:sldMk cId="1980027905" sldId="258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7:40.269" v="304" actId="20577"/>
          <ac:spMkLst>
            <pc:docMk/>
            <pc:sldMk cId="1980027905" sldId="258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8:15.280" v="368" actId="20577"/>
          <ac:spMkLst>
            <pc:docMk/>
            <pc:sldMk cId="1980027905" sldId="258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1980027905" sldId="258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980027905" sldId="258"/>
            <ac:spMk id="20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13.876" v="622" actId="20577"/>
        <pc:sldMkLst>
          <pc:docMk/>
          <pc:sldMk cId="664510568" sldId="259"/>
        </pc:sldMkLst>
        <pc:spChg chg="mod">
          <ac:chgData name="Kirsten Bieleveld" userId="22f0b6d3d6060922" providerId="LiveId" clId="{7303A65E-D426-4980-845F-05D0A9ECAB85}" dt="2017-11-28T14:02:13.876" v="622" actId="20577"/>
          <ac:spMkLst>
            <pc:docMk/>
            <pc:sldMk cId="664510568" sldId="259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664510568" sldId="259"/>
            <ac:spMk id="1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64510568" sldId="259"/>
            <ac:spMk id="19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07.010" v="610" actId="20577"/>
        <pc:sldMkLst>
          <pc:docMk/>
          <pc:sldMk cId="2034044840" sldId="260"/>
        </pc:sldMkLst>
        <pc:spChg chg="mod">
          <ac:chgData name="Kirsten Bieleveld" userId="22f0b6d3d6060922" providerId="LiveId" clId="{7303A65E-D426-4980-845F-05D0A9ECAB85}" dt="2017-11-28T14:02:07.010" v="610" actId="20577"/>
          <ac:spMkLst>
            <pc:docMk/>
            <pc:sldMk cId="2034044840" sldId="260"/>
            <ac:spMk id="11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20577"/>
          <ac:spMkLst>
            <pc:docMk/>
            <pc:sldMk cId="2034044840" sldId="260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034044840" sldId="260"/>
            <ac:spMk id="14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0:22.881" v="512" actId="1076"/>
        <pc:sldMkLst>
          <pc:docMk/>
          <pc:sldMk cId="897235541" sldId="261"/>
        </pc:sldMkLst>
        <pc:spChg chg="mod">
          <ac:chgData name="Kirsten Bieleveld" userId="22f0b6d3d6060922" providerId="LiveId" clId="{7303A65E-D426-4980-845F-05D0A9ECAB85}" dt="2017-11-28T13:59:48.126" v="480" actId="20577"/>
          <ac:spMkLst>
            <pc:docMk/>
            <pc:sldMk cId="897235541" sldId="261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0:19.143" v="511" actId="20577"/>
          <ac:spMkLst>
            <pc:docMk/>
            <pc:sldMk cId="897235541" sldId="261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1076"/>
          <ac:spMkLst>
            <pc:docMk/>
            <pc:sldMk cId="897235541" sldId="261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1076"/>
          <ac:spMkLst>
            <pc:docMk/>
            <pc:sldMk cId="897235541" sldId="261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0:22.881" v="512" actId="1076"/>
          <ac:picMkLst>
            <pc:docMk/>
            <pc:sldMk cId="897235541" sldId="261"/>
            <ac:picMk id="1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4:01:58.379" v="598" actId="20577"/>
        <pc:sldMkLst>
          <pc:docMk/>
          <pc:sldMk cId="1315152360" sldId="262"/>
        </pc:sldMkLst>
        <pc:spChg chg="mod">
          <ac:chgData name="Kirsten Bieleveld" userId="22f0b6d3d6060922" providerId="LiveId" clId="{7303A65E-D426-4980-845F-05D0A9ECAB85}" dt="2017-11-28T14:01:16.307" v="528" actId="20577"/>
          <ac:spMkLst>
            <pc:docMk/>
            <pc:sldMk cId="1315152360" sldId="262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1:04.538" v="522" actId="20577"/>
          <ac:spMkLst>
            <pc:docMk/>
            <pc:sldMk cId="1315152360" sldId="262"/>
            <ac:spMk id="14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1:58.379" v="598" actId="20577"/>
          <ac:spMkLst>
            <pc:docMk/>
            <pc:sldMk cId="1315152360" sldId="262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20577"/>
          <ac:spMkLst>
            <pc:docMk/>
            <pc:sldMk cId="1315152360" sldId="262"/>
            <ac:spMk id="2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315152360" sldId="262"/>
            <ac:spMk id="24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37.365" v="632" actId="20577"/>
        <pc:sldMkLst>
          <pc:docMk/>
          <pc:sldMk cId="1649921933" sldId="263"/>
        </pc:sldMkLst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1649921933" sldId="263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649921933" sldId="263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2:37.365" v="632" actId="20577"/>
          <ac:spMkLst>
            <pc:docMk/>
            <pc:sldMk cId="1649921933" sldId="263"/>
            <ac:spMk id="11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5:10.498" v="33" actId="20577"/>
        <pc:sldMkLst>
          <pc:docMk/>
          <pc:sldMk cId="1357334574" sldId="266"/>
        </pc:sldMkLst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1357334574" sldId="266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357334574" sldId="266"/>
            <ac:spMk id="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6:00.710" v="697" actId="20577"/>
        <pc:sldMkLst>
          <pc:docMk/>
          <pc:sldMk cId="2099838244" sldId="267"/>
        </pc:sldMkLst>
        <pc:spChg chg="mod">
          <ac:chgData name="Kirsten Bieleveld" userId="22f0b6d3d6060922" providerId="LiveId" clId="{7303A65E-D426-4980-845F-05D0A9ECAB85}" dt="2017-11-28T14:05:37.871" v="681" actId="20577"/>
          <ac:spMkLst>
            <pc:docMk/>
            <pc:sldMk cId="2099838244" sldId="267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6:00.710" v="697" actId="20577"/>
          <ac:spMkLst>
            <pc:docMk/>
            <pc:sldMk cId="2099838244" sldId="267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5:55.758" v="693" actId="20577"/>
          <ac:spMkLst>
            <pc:docMk/>
            <pc:sldMk cId="2099838244" sldId="267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2099838244" sldId="267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099838244" sldId="267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5:49.074" v="684" actId="14100"/>
          <ac:picMkLst>
            <pc:docMk/>
            <pc:sldMk cId="2099838244" sldId="267"/>
            <ac:picMk id="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3:55:10.498" v="33" actId="20577"/>
        <pc:sldMkLst>
          <pc:docMk/>
          <pc:sldMk cId="1413217458" sldId="268"/>
        </pc:sldMkLst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1413217458" sldId="268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413217458" sldId="268"/>
            <ac:spMk id="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6:19.787" v="725" actId="20577"/>
        <pc:sldMkLst>
          <pc:docMk/>
          <pc:sldMk cId="1561708054" sldId="269"/>
        </pc:sldMkLst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1561708054" sldId="269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561708054" sldId="269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6:19.787" v="725" actId="20577"/>
          <ac:spMkLst>
            <pc:docMk/>
            <pc:sldMk cId="1561708054" sldId="269"/>
            <ac:spMk id="11" creationId="{00000000-0000-0000-0000-000000000000}"/>
          </ac:spMkLst>
        </pc:spChg>
      </pc:sldChg>
      <pc:sldChg chg="delSp modSp">
        <pc:chgData name="Kirsten Bieleveld" userId="22f0b6d3d6060922" providerId="LiveId" clId="{7303A65E-D426-4980-845F-05D0A9ECAB85}" dt="2017-11-28T14:07:40.839" v="835" actId="20577"/>
        <pc:sldMkLst>
          <pc:docMk/>
          <pc:sldMk cId="681285643" sldId="270"/>
        </pc:sldMkLst>
        <pc:spChg chg="mod">
          <ac:chgData name="Kirsten Bieleveld" userId="22f0b6d3d6060922" providerId="LiveId" clId="{7303A65E-D426-4980-845F-05D0A9ECAB85}" dt="2017-11-28T14:07:40.839" v="835" actId="20577"/>
          <ac:spMkLst>
            <pc:docMk/>
            <pc:sldMk cId="681285643" sldId="270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681285643" sldId="270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81285643" sldId="270"/>
            <ac:spMk id="20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7:39.274" v="833" actId="1076"/>
          <ac:picMkLst>
            <pc:docMk/>
            <pc:sldMk cId="681285643" sldId="270"/>
            <ac:picMk id="2" creationId="{00000000-0000-0000-0000-000000000000}"/>
          </ac:picMkLst>
        </pc:picChg>
        <pc:picChg chg="del">
          <ac:chgData name="Kirsten Bieleveld" userId="22f0b6d3d6060922" providerId="LiveId" clId="{7303A65E-D426-4980-845F-05D0A9ECAB85}" dt="2017-11-28T14:07:01.513" v="755" actId="478"/>
          <ac:picMkLst>
            <pc:docMk/>
            <pc:sldMk cId="681285643" sldId="270"/>
            <ac:picMk id="11" creationId="{00000000-0000-0000-0000-000000000000}"/>
          </ac:picMkLst>
        </pc:picChg>
      </pc:sldChg>
      <pc:sldChg chg="delSp modSp">
        <pc:chgData name="Kirsten Bieleveld" userId="22f0b6d3d6060922" providerId="LiveId" clId="{7303A65E-D426-4980-845F-05D0A9ECAB85}" dt="2017-11-28T14:07:47.061" v="837" actId="20577"/>
        <pc:sldMkLst>
          <pc:docMk/>
          <pc:sldMk cId="1795558547" sldId="271"/>
        </pc:sldMkLst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1795558547" sldId="271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795558547" sldId="271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7:47.061" v="837" actId="20577"/>
          <ac:spMkLst>
            <pc:docMk/>
            <pc:sldMk cId="1795558547" sldId="271"/>
            <ac:spMk id="11" creationId="{00000000-0000-0000-0000-000000000000}"/>
          </ac:spMkLst>
        </pc:spChg>
        <pc:picChg chg="del">
          <ac:chgData name="Kirsten Bieleveld" userId="22f0b6d3d6060922" providerId="LiveId" clId="{7303A65E-D426-4980-845F-05D0A9ECAB85}" dt="2017-11-28T13:53:30.085" v="0" actId="478"/>
          <ac:picMkLst>
            <pc:docMk/>
            <pc:sldMk cId="1795558547" sldId="271"/>
            <ac:picMk id="12" creationId="{DFEDDA7F-1F1B-4A1C-8339-D9AE44A5286F}"/>
          </ac:picMkLst>
        </pc:picChg>
      </pc:sldChg>
      <pc:sldChg chg="modSp">
        <pc:chgData name="Kirsten Bieleveld" userId="22f0b6d3d6060922" providerId="LiveId" clId="{7303A65E-D426-4980-845F-05D0A9ECAB85}" dt="2017-11-28T14:03:22.927" v="658" actId="20577"/>
        <pc:sldMkLst>
          <pc:docMk/>
          <pc:sldMk cId="2728186699" sldId="272"/>
        </pc:sldMkLst>
        <pc:spChg chg="mod">
          <ac:chgData name="Kirsten Bieleveld" userId="22f0b6d3d6060922" providerId="LiveId" clId="{7303A65E-D426-4980-845F-05D0A9ECAB85}" dt="2017-11-28T14:03:00.995" v="647" actId="20577"/>
          <ac:spMkLst>
            <pc:docMk/>
            <pc:sldMk cId="2728186699" sldId="272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3:22.927" v="658" actId="20577"/>
          <ac:spMkLst>
            <pc:docMk/>
            <pc:sldMk cId="2728186699" sldId="272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2728186699" sldId="272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728186699" sldId="272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3:17.097" v="649" actId="1076"/>
          <ac:picMkLst>
            <pc:docMk/>
            <pc:sldMk cId="2728186699" sldId="272"/>
            <ac:picMk id="1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4:05:21.303" v="672" actId="20577"/>
        <pc:sldMkLst>
          <pc:docMk/>
          <pc:sldMk cId="832743599" sldId="273"/>
        </pc:sldMkLst>
        <pc:spChg chg="mod">
          <ac:chgData name="Kirsten Bieleveld" userId="22f0b6d3d6060922" providerId="LiveId" clId="{7303A65E-D426-4980-845F-05D0A9ECAB85}" dt="2017-11-28T14:05:05.123" v="667" actId="20577"/>
          <ac:spMkLst>
            <pc:docMk/>
            <pc:sldMk cId="832743599" sldId="273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3:57.870" v="663" actId="20577"/>
          <ac:spMkLst>
            <pc:docMk/>
            <pc:sldMk cId="832743599" sldId="273"/>
            <ac:spMk id="14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5:21.303" v="672" actId="20577"/>
          <ac:spMkLst>
            <pc:docMk/>
            <pc:sldMk cId="832743599" sldId="273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832743599" sldId="273"/>
            <ac:spMk id="2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832743599" sldId="273"/>
            <ac:spMk id="2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4.pn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6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2779"/>
            <a:ext cx="1080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in eigen woorden uitleggen wat er wordt bedoeld met ‘Er stroomt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Vikingbloed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door haar aderen’.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in eigen woorden uitleggen wat goede tafelmanieren zijn.</a:t>
            </a:r>
          </a:p>
        </p:txBody>
      </p:sp>
      <p:pic>
        <p:nvPicPr>
          <p:cNvPr id="12" name="Afbeelding 49" descr="https://www.lannoo.be/sites/default/files/styles/product_cover_full_page/public/product_covers/9789401441209.jpg?itok=WzMqpLN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775" y="2600676"/>
            <a:ext cx="1800225" cy="266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22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Kopieerblad ‘</a:t>
            </a:r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betekenisvolle 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zinnen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’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 met weergeven in eigen woorden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op de schrijfopdracht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7983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8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6182" y="4980373"/>
            <a:ext cx="2239635" cy="1465046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103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106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758825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181" y="1611919"/>
            <a:ext cx="551985" cy="52403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0BFFDE18-3991-4DE6-BD25-585CD6948C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180" y="3472806"/>
            <a:ext cx="551985" cy="524036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3315" y="4188572"/>
            <a:ext cx="1515293" cy="130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9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49" descr="https://www.lannoo.be/sites/default/files/styles/product_cover_full_page/public/product_covers/9789401441209.jpg?itok=WzMqpLN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775" y="1990726"/>
            <a:ext cx="1800225" cy="266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675" y="2456998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Toets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 (lees bladzijde 107 t/m 119)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Stillezen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90805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9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271" y="3273363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1456948"/>
            <a:ext cx="491660" cy="466765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3039980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9"/>
          <p:cNvSpPr txBox="1"/>
          <p:nvPr/>
        </p:nvSpPr>
        <p:spPr>
          <a:xfrm>
            <a:off x="695325" y="908050"/>
            <a:ext cx="7234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Voorbereiden op de schrijfopdracht</a:t>
            </a:r>
          </a:p>
        </p:txBody>
      </p:sp>
      <p:sp>
        <p:nvSpPr>
          <p:cNvPr id="3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kstvak 14"/>
          <p:cNvSpPr txBox="1"/>
          <p:nvPr/>
        </p:nvSpPr>
        <p:spPr>
          <a:xfrm>
            <a:off x="696000" y="1506754"/>
            <a:ext cx="7640601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met meerdere betekenissen: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Wat betekent het woord ‘boeien’?	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Maak een illustratie bij dit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734" y="2396755"/>
            <a:ext cx="491660" cy="466765"/>
          </a:xfrm>
          <a:prstGeom prst="rect">
            <a:avLst/>
          </a:prstGeom>
        </p:spPr>
      </p:pic>
      <p:pic>
        <p:nvPicPr>
          <p:cNvPr id="8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036444" y="2159479"/>
            <a:ext cx="4214416" cy="337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912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op de schrijf-/tekenopdracht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Brain Game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Schrijf-/tekenopdracht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Inleveren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 en woordenlijst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9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0005" y="3239035"/>
            <a:ext cx="3765995" cy="246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10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We weten welke betekenis we moeten kiezen als er in het woordenboek meer betekenissen staan. </a:t>
            </a:r>
          </a:p>
        </p:txBody>
      </p:sp>
      <p:pic>
        <p:nvPicPr>
          <p:cNvPr id="13" name="Afbeelding 49" descr="https://www.lannoo.be/sites/default/files/styles/product_cover_full_page/public/product_covers/9789401441209.jpg?itok=WzMqpLNi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775" y="2307038"/>
            <a:ext cx="1800225" cy="266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6000" y="1449388"/>
            <a:ext cx="10799388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Voorlezen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120 t/m 129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Teamopdrachten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afmaken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met meerdere betekenissen weergeven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presenteren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66489" y="861951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10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8664702" y="3566717"/>
            <a:ext cx="2894150" cy="231903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54" y="2981315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53" y="4711004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 en woordenlijst inleveren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Samenwerken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Verder lezen in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7340" y="2698991"/>
            <a:ext cx="4694660" cy="2909821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10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49" descr="https://www.lannoo.be/sites/default/files/styles/product_cover_full_page/public/product_covers/9789401441209.jpg?itok=WzMqpLNi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208" y="4015830"/>
            <a:ext cx="1059214" cy="14600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kajuit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kombuis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bemanning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rep en roer zijn (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uitdr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geslacht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patrijspoort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kraaiennest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(te) bont maken (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uitdr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namiddag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rechtsomkeert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aanmeren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ijdel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506075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Schrijf de woorden op in het werkschrift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Maatje helpen, woordenlijst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6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4969" y="4216400"/>
            <a:ext cx="1510361" cy="21336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0" y="255888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96000" y="1449388"/>
            <a:ext cx="522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plannen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bladzijde 60 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73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276000" y="1449388"/>
            <a:ext cx="522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70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73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Lezen en teamopdrachten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6275388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6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2127" y="4736702"/>
            <a:ext cx="2007745" cy="178885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617" y="2926307"/>
            <a:ext cx="551985" cy="524036"/>
          </a:xfrm>
          <a:prstGeom prst="rect">
            <a:avLst/>
          </a:prstGeom>
        </p:spPr>
      </p:pic>
      <p:pic>
        <p:nvPicPr>
          <p:cNvPr id="14" name="Afbeelding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9950" y="4638320"/>
            <a:ext cx="2832100" cy="1852604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ADA2B438-D322-40EE-8845-ADA1F30152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642" y="2017758"/>
            <a:ext cx="551985" cy="524036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F199D43A-081D-4441-B563-E3E0C9C7977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198" y="3912704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46107" y="1449388"/>
            <a:ext cx="10749281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 met weergeven in eigen woorden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 met weergeven in eigen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6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CCCE8C9-D538-4112-938B-D5A27F2953D0}"/>
              </a:ext>
            </a:extLst>
          </p:cNvPr>
          <p:cNvSpPr txBox="1"/>
          <p:nvPr/>
        </p:nvSpPr>
        <p:spPr>
          <a:xfrm>
            <a:off x="746107" y="898864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6D19FAA-872F-4B22-863C-D701F4277B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479" y="3433667"/>
            <a:ext cx="3470811" cy="227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7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Wij kunnen in eigen woorden uitleggen wat Vikingen met de kou, met walvissen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met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elanden hebben.</a:t>
            </a:r>
          </a:p>
        </p:txBody>
      </p:sp>
      <p:pic>
        <p:nvPicPr>
          <p:cNvPr id="8" name="Afbeelding 49" descr="https://www.lannoo.be/sites/default/files/styles/product_cover_full_page/public/product_covers/9789401441209.jpg?itok=WzMqpLN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2307038"/>
            <a:ext cx="1800225" cy="266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647641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647641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5 t/m 8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Maatje helpen, woordenlijst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plannen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bladzijde 74 t/m 86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Teamopdrachten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voorbereiden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7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1067" y="884405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265635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580676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 met weergeven in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eigen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Brain Game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 met weergeven in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eigen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13216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7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8594" y="4865600"/>
            <a:ext cx="2381502" cy="1557848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84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86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5324" y="619477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4" y="1663329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1D972D08-97B0-4B6D-A59A-0D03A0FF7C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4" y="3463993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8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eigen woorden uitleggen wat er wordt ‘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Zeemånnen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krijgen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låst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van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heimzee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als ze aan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wål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gåån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’.</a:t>
            </a:r>
          </a:p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in eigen woorden uitleggen waarom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Bålder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de ‘ijdele eland’ genoemd wordt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49" descr="https://www.lannoo.be/sites/default/files/styles/product_cover_full_page/public/product_covers/9789401441209.jpg?itok=WzMqpLN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100" y="2600675"/>
            <a:ext cx="1800225" cy="266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701711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9 t/m 12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plannen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bladzijde 87 t/m 106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8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329" y="544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365626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103DBFC4-E686-42AF-9043-C802E3412EF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54391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2135</TotalTime>
  <Words>1007</Words>
  <Application>Microsoft Office PowerPoint</Application>
  <PresentationFormat>Widescreen</PresentationFormat>
  <Paragraphs>277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150</cp:revision>
  <dcterms:created xsi:type="dcterms:W3CDTF">2017-07-26T14:05:48Z</dcterms:created>
  <dcterms:modified xsi:type="dcterms:W3CDTF">2022-09-01T12:54:11Z</dcterms:modified>
</cp:coreProperties>
</file>